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5"/>
  </p:notesMasterIdLst>
  <p:sldIdLst>
    <p:sldId id="493" r:id="rId2"/>
    <p:sldId id="494" r:id="rId3"/>
    <p:sldId id="495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817" autoAdjust="0"/>
  </p:normalViewPr>
  <p:slideViewPr>
    <p:cSldViewPr>
      <p:cViewPr>
        <p:scale>
          <a:sx n="90" d="100"/>
          <a:sy n="90" d="100"/>
        </p:scale>
        <p:origin x="-540" y="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44966-254D-49C2-B895-172443DF8F06}" type="datetimeFigureOut">
              <a:rPr lang="ko-KR" altLang="en-US" smtClean="0"/>
              <a:pPr/>
              <a:t>2020-02-03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93DCF-2171-4419-B572-5642ADAABD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692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작성 가이드</a:t>
            </a:r>
            <a:r>
              <a:rPr lang="en-US" altLang="ko-KR" dirty="0" smtClean="0"/>
              <a:t>]</a:t>
            </a:r>
          </a:p>
          <a:p>
            <a:pPr>
              <a:buFontTx/>
              <a:buChar char="-"/>
            </a:pPr>
            <a:r>
              <a:rPr lang="ko-KR" altLang="en-US" dirty="0" smtClean="0"/>
              <a:t>강의주제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청소년노동인권교육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smtClean="0"/>
              <a:t>강의제목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제목은 주제와 같을 수도 있으나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되도록 학습자의 참여를 유도할 수 있는 제목으로 선정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smtClean="0"/>
              <a:t>강의대상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중학생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고등학생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err="1" smtClean="0"/>
              <a:t>대상별</a:t>
            </a:r>
            <a:r>
              <a:rPr lang="ko-KR" altLang="en-US" dirty="0" smtClean="0"/>
              <a:t> 특성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교육대상과 현장분석 내용을 기초로 노동인권교육인식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참여동기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선행지식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핵심 내용 등을 중심으로 기술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None/>
            </a:pPr>
            <a:r>
              <a:rPr lang="en-US" altLang="ko-KR" dirty="0" smtClean="0"/>
              <a:t>(</a:t>
            </a:r>
            <a:r>
              <a:rPr lang="ko-KR" altLang="en-US" dirty="0" smtClean="0"/>
              <a:t>회색글씨는 예시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993E0-9481-4A54-BEF4-C7FFC7BE916A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작성 가이드</a:t>
            </a:r>
            <a:r>
              <a:rPr lang="en-US" altLang="ko-KR" dirty="0" smtClean="0"/>
              <a:t>]</a:t>
            </a:r>
          </a:p>
          <a:p>
            <a:pPr>
              <a:buFontTx/>
              <a:buChar char="-"/>
            </a:pPr>
            <a:r>
              <a:rPr lang="ko-KR" altLang="en-US" dirty="0" smtClean="0"/>
              <a:t>목표설정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교육대상의 입장에서 무엇을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얼마나 변화시킬 것인가를 확인 가능한 구체적 </a:t>
            </a:r>
            <a:r>
              <a:rPr lang="ko-KR" altLang="en-US" dirty="0" err="1" smtClean="0"/>
              <a:t>진술문으로</a:t>
            </a:r>
            <a:r>
              <a:rPr lang="ko-KR" altLang="en-US" dirty="0" smtClean="0"/>
              <a:t> 제시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err="1" smtClean="0"/>
              <a:t>차시구성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u="sng" dirty="0" err="1" smtClean="0"/>
              <a:t>차시별</a:t>
            </a:r>
            <a:r>
              <a:rPr lang="ko-KR" altLang="en-US" u="sng" dirty="0" smtClean="0"/>
              <a:t> </a:t>
            </a:r>
            <a:r>
              <a:rPr lang="en-US" altLang="ko-KR" u="sng" dirty="0" smtClean="0"/>
              <a:t>1</a:t>
            </a:r>
            <a:r>
              <a:rPr lang="ko-KR" altLang="en-US" u="sng" dirty="0" smtClean="0"/>
              <a:t>시간 </a:t>
            </a:r>
            <a:r>
              <a:rPr lang="en-US" altLang="ko-KR" u="sng" dirty="0" smtClean="0"/>
              <a:t>× 2</a:t>
            </a:r>
            <a:r>
              <a:rPr lang="ko-KR" altLang="en-US" u="sng" dirty="0" err="1" smtClean="0"/>
              <a:t>차시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2</a:t>
            </a:r>
            <a:r>
              <a:rPr lang="ko-KR" altLang="en-US" dirty="0" smtClean="0"/>
              <a:t>시간 교육</a:t>
            </a:r>
            <a:r>
              <a:rPr lang="en-US" altLang="ko-KR" dirty="0" smtClean="0"/>
              <a:t>)</a:t>
            </a:r>
          </a:p>
          <a:p>
            <a:pPr>
              <a:buFontTx/>
              <a:buNone/>
            </a:pPr>
            <a:r>
              <a:rPr lang="en-US" altLang="ko-KR" baseline="0" dirty="0" smtClean="0"/>
              <a:t>                 </a:t>
            </a:r>
            <a:r>
              <a:rPr lang="ko-KR" altLang="en-US" dirty="0" smtClean="0"/>
              <a:t>① </a:t>
            </a:r>
            <a:r>
              <a:rPr lang="en-US" altLang="ko-KR" dirty="0" smtClean="0"/>
              <a:t>(1</a:t>
            </a:r>
            <a:r>
              <a:rPr lang="ko-KR" altLang="en-US" dirty="0" err="1" smtClean="0"/>
              <a:t>차시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노동인권감수성</a:t>
            </a:r>
            <a:r>
              <a:rPr lang="en-US" altLang="ko-KR" dirty="0" smtClean="0"/>
              <a:t>+ (2</a:t>
            </a:r>
            <a:r>
              <a:rPr lang="ko-KR" altLang="en-US" dirty="0" err="1" smtClean="0"/>
              <a:t>차시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근로기준법 해설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smtClean="0"/>
              <a:t>교육방법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구체적인 방법론 제시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회색글씨는 예시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FontTx/>
              <a:buChar char="-"/>
            </a:pP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993E0-9481-4A54-BEF4-C7FFC7BE916A}" type="slidenum">
              <a:rPr lang="ko-KR" altLang="en-US" smtClean="0">
                <a:solidFill>
                  <a:prstClr val="black"/>
                </a:solidFill>
              </a:rPr>
              <a:pPr/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작성 가이드</a:t>
            </a:r>
            <a:r>
              <a:rPr lang="en-US" altLang="ko-KR" dirty="0" smtClean="0"/>
              <a:t>]</a:t>
            </a:r>
          </a:p>
          <a:p>
            <a:pPr>
              <a:buFontTx/>
              <a:buChar char="-"/>
            </a:pPr>
            <a:r>
              <a:rPr lang="ko-KR" altLang="en-US" dirty="0" smtClean="0"/>
              <a:t>노동인권감수성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근로기준법관련 내용을 목표설정에 맞게 </a:t>
            </a:r>
            <a:r>
              <a:rPr lang="ko-KR" altLang="en-US" dirty="0" err="1" smtClean="0"/>
              <a:t>차시별</a:t>
            </a:r>
            <a:r>
              <a:rPr lang="ko-KR" altLang="en-US" dirty="0" smtClean="0"/>
              <a:t> 주요 내용 작성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err="1" smtClean="0"/>
              <a:t>교육대상별</a:t>
            </a:r>
            <a:r>
              <a:rPr lang="ko-KR" altLang="en-US" dirty="0" smtClean="0"/>
              <a:t> 교육목표와 주요내용을 창의적으로 구성하되</a:t>
            </a:r>
            <a:r>
              <a:rPr lang="en-US" altLang="ko-KR" dirty="0" smtClean="0"/>
              <a:t> </a:t>
            </a:r>
            <a:r>
              <a:rPr lang="ko-KR" altLang="en-US" dirty="0" smtClean="0"/>
              <a:t>각 파트</a:t>
            </a:r>
            <a:r>
              <a:rPr lang="en-US" altLang="ko-KR" dirty="0" smtClean="0"/>
              <a:t>(</a:t>
            </a:r>
            <a:r>
              <a:rPr lang="ko-KR" altLang="en-US" dirty="0" smtClean="0"/>
              <a:t>노동인권 감수성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근로기준법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균형 있게 구성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회색글씨는 예시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FontTx/>
              <a:buChar char="-"/>
            </a:pP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993E0-9481-4A54-BEF4-C7FFC7BE916A}" type="slidenum">
              <a:rPr lang="ko-KR" altLang="en-US" smtClean="0">
                <a:solidFill>
                  <a:prstClr val="black"/>
                </a:solidFill>
              </a:rPr>
              <a:pPr/>
              <a:t>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009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70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908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622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870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91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813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045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11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89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72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D1CBD-25C8-4C29-B06B-F8D731D8A26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2020-02-03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7A7EF-D2BB-47BC-A96D-3E49B11BAF5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40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4320413" cy="6796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US" altLang="ko-KR" sz="1600" b="1" dirty="0" smtClean="0">
                <a:solidFill>
                  <a:prstClr val="black"/>
                </a:solidFill>
              </a:rPr>
              <a:t>&lt;2020 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청소년노동인권교육 강의안 공모전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&gt;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</a:t>
            </a:r>
            <a:endParaRPr lang="en-US" altLang="ko-KR" sz="1600" b="1" dirty="0">
              <a:solidFill>
                <a:prstClr val="black"/>
              </a:solidFill>
            </a:endParaRPr>
          </a:p>
          <a:p>
            <a:pPr algn="ctr">
              <a:spcAft>
                <a:spcPts val="500"/>
              </a:spcAft>
            </a:pPr>
            <a:r>
              <a:rPr lang="ko-KR" altLang="en-US" b="1" dirty="0" smtClean="0">
                <a:solidFill>
                  <a:srgbClr val="FF0000"/>
                </a:solidFill>
              </a:rPr>
              <a:t>강의안 개요</a:t>
            </a:r>
            <a:endParaRPr lang="en-US" altLang="ko-KR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059890"/>
              </p:ext>
            </p:extLst>
          </p:nvPr>
        </p:nvGraphicFramePr>
        <p:xfrm>
          <a:off x="193718" y="1700838"/>
          <a:ext cx="8736000" cy="64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24000"/>
                <a:gridCol w="1548000"/>
                <a:gridCol w="1524000"/>
                <a:gridCol w="4140000"/>
              </a:tblGrid>
              <a:tr h="43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이름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이용주</a:t>
                      </a:r>
                      <a:endParaRPr lang="ko-KR" altLang="en-US" b="0" i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소속</a:t>
                      </a:r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직위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대전세종청소년노동인권협회</a:t>
                      </a:r>
                      <a:r>
                        <a:rPr lang="en-US" altLang="ko-KR" i="1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i="1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청소년노동인권 </a:t>
                      </a:r>
                      <a:r>
                        <a:rPr lang="ko-KR" altLang="en-US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강사</a:t>
                      </a:r>
                      <a:endParaRPr lang="ko-KR" altLang="en-US" i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내용 개체 틀 7"/>
          <p:cNvSpPr>
            <a:spLocks noGrp="1"/>
          </p:cNvSpPr>
          <p:nvPr>
            <p:ph idx="1"/>
          </p:nvPr>
        </p:nvSpPr>
        <p:spPr>
          <a:xfrm>
            <a:off x="457200" y="3148189"/>
            <a:ext cx="8229600" cy="3352645"/>
          </a:xfrm>
        </p:spPr>
        <p:txBody>
          <a:bodyPr>
            <a:normAutofit/>
          </a:bodyPr>
          <a:lstStyle/>
          <a:p>
            <a:r>
              <a:rPr lang="ko-KR" altLang="en-US" sz="2400" dirty="0" smtClean="0"/>
              <a:t>강의주제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청소년노동인권교육</a:t>
            </a:r>
            <a:endParaRPr lang="en-US" altLang="ko-KR" sz="2400" dirty="0" smtClean="0"/>
          </a:p>
          <a:p>
            <a:r>
              <a:rPr lang="ko-KR" altLang="en-US" sz="2400" dirty="0" smtClean="0"/>
              <a:t>강의제목 </a:t>
            </a:r>
            <a:r>
              <a:rPr lang="en-US" altLang="ko-KR" sz="2400" dirty="0" smtClean="0"/>
              <a:t>: 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청소년이 꼭 알아야 할 노동인권이야기</a:t>
            </a:r>
            <a:endParaRPr lang="en-US" altLang="ko-KR" sz="24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ko-KR" altLang="en-US" sz="2400" dirty="0" smtClean="0"/>
              <a:t>강의대상 </a:t>
            </a:r>
            <a:r>
              <a:rPr lang="en-US" altLang="ko-KR" sz="2400" dirty="0" smtClean="0"/>
              <a:t>: 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중</a:t>
            </a: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1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학생</a:t>
            </a:r>
            <a:endParaRPr lang="en-US" altLang="ko-KR" sz="24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ko-KR" altLang="en-US" sz="2400" dirty="0" err="1" smtClean="0"/>
              <a:t>대상별</a:t>
            </a:r>
            <a:r>
              <a:rPr lang="ko-KR" altLang="en-US" sz="2400" dirty="0" smtClean="0"/>
              <a:t> 특성 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</a:t>
            </a: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중학교 </a:t>
            </a: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1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학년 학생들로 노동인권교육을 받아 본 적이 없다</a:t>
            </a: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- 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진로시간을 활용해 진행하는 수업으로 흥미도가 낮다</a:t>
            </a: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  <a:endParaRPr lang="en-US" altLang="ko-KR" sz="2400" i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159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내용 개체 틀 7"/>
          <p:cNvSpPr txBox="1">
            <a:spLocks/>
          </p:cNvSpPr>
          <p:nvPr/>
        </p:nvSpPr>
        <p:spPr>
          <a:xfrm>
            <a:off x="457200" y="790735"/>
            <a:ext cx="8229600" cy="549578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smtClean="0">
                <a:solidFill>
                  <a:prstClr val="black"/>
                </a:solidFill>
              </a:rPr>
              <a:t>목표설정</a:t>
            </a:r>
            <a:endParaRPr lang="en-US" altLang="ko-KR" sz="2400" dirty="0" smtClean="0">
              <a:solidFill>
                <a:prstClr val="black"/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노동인권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노동자의 사전적 의미를 이해한다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노동자와 근로자의 차이를 인식한다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근로기준법이 있다는 것을 인식한다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부당한 대우를 받을 시 도움을 받을 수 있는 기관들이 있다는 것을 인식한다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endParaRPr lang="en-US" altLang="ko-KR" sz="2400" dirty="0" smtClean="0">
              <a:solidFill>
                <a:prstClr val="black"/>
              </a:solidFill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err="1" smtClean="0">
                <a:solidFill>
                  <a:prstClr val="black"/>
                </a:solidFill>
              </a:rPr>
              <a:t>차시구성</a:t>
            </a:r>
            <a:endParaRPr lang="en-US" altLang="ko-KR" sz="2400" dirty="0" smtClean="0">
              <a:solidFill>
                <a:prstClr val="black"/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altLang="ko-KR" sz="2000" dirty="0" smtClean="0">
                <a:solidFill>
                  <a:prstClr val="black"/>
                </a:solidFill>
              </a:rPr>
              <a:t>1</a:t>
            </a:r>
            <a:r>
              <a:rPr lang="ko-KR" altLang="en-US" sz="2000" dirty="0" err="1" smtClean="0">
                <a:solidFill>
                  <a:prstClr val="black"/>
                </a:solidFill>
              </a:rPr>
              <a:t>차시</a:t>
            </a:r>
            <a:r>
              <a:rPr lang="ko-KR" altLang="en-US" sz="2000" dirty="0" smtClean="0">
                <a:solidFill>
                  <a:prstClr val="black"/>
                </a:solidFill>
              </a:rPr>
              <a:t> </a:t>
            </a:r>
            <a:r>
              <a:rPr lang="en-US" altLang="ko-KR" sz="2000" dirty="0" smtClean="0">
                <a:solidFill>
                  <a:prstClr val="black"/>
                </a:solidFill>
              </a:rPr>
              <a:t>: </a:t>
            </a:r>
            <a:r>
              <a:rPr lang="ko-KR" altLang="en-US" sz="2000" dirty="0" smtClean="0">
                <a:solidFill>
                  <a:prstClr val="black"/>
                </a:solidFill>
              </a:rPr>
              <a:t>노동인권 감수성</a:t>
            </a:r>
            <a:endParaRPr lang="en-US" altLang="ko-KR" sz="2000" dirty="0" smtClean="0">
              <a:solidFill>
                <a:prstClr val="black"/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altLang="ko-KR" sz="2000" dirty="0" smtClean="0">
                <a:solidFill>
                  <a:prstClr val="black"/>
                </a:solidFill>
              </a:rPr>
              <a:t>2</a:t>
            </a:r>
            <a:r>
              <a:rPr lang="ko-KR" altLang="en-US" sz="2000" dirty="0" err="1" smtClean="0">
                <a:solidFill>
                  <a:prstClr val="black"/>
                </a:solidFill>
              </a:rPr>
              <a:t>차시</a:t>
            </a:r>
            <a:r>
              <a:rPr lang="ko-KR" altLang="en-US" sz="2000" dirty="0" smtClean="0">
                <a:solidFill>
                  <a:prstClr val="black"/>
                </a:solidFill>
              </a:rPr>
              <a:t> </a:t>
            </a:r>
            <a:r>
              <a:rPr lang="en-US" altLang="ko-KR" sz="2000" dirty="0" smtClean="0">
                <a:solidFill>
                  <a:prstClr val="black"/>
                </a:solidFill>
              </a:rPr>
              <a:t>: </a:t>
            </a:r>
            <a:r>
              <a:rPr lang="ko-KR" altLang="en-US" sz="2000" dirty="0" smtClean="0">
                <a:solidFill>
                  <a:prstClr val="black"/>
                </a:solidFill>
              </a:rPr>
              <a:t>근로기준법 해설</a:t>
            </a:r>
            <a:endParaRPr lang="en-US" altLang="ko-KR" sz="2000" dirty="0" smtClean="0">
              <a:solidFill>
                <a:prstClr val="black"/>
              </a:solidFill>
            </a:endParaRPr>
          </a:p>
          <a:p>
            <a:pPr>
              <a:spcBef>
                <a:spcPct val="20000"/>
              </a:spcBef>
              <a:defRPr/>
            </a:pPr>
            <a:endParaRPr lang="en-US" altLang="ko-KR" sz="2400" dirty="0" smtClean="0">
              <a:solidFill>
                <a:prstClr val="black"/>
              </a:solidFill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smtClean="0">
                <a:solidFill>
                  <a:prstClr val="black"/>
                </a:solidFill>
              </a:rPr>
              <a:t>교육방법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: 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강의 및 활동</a:t>
            </a:r>
            <a:r>
              <a:rPr lang="en-US" altLang="ko-KR" sz="2400" i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2400" i="1" dirty="0" smtClean="0">
                <a:solidFill>
                  <a:schemeClr val="bg1">
                    <a:lumMod val="75000"/>
                  </a:schemeClr>
                </a:solidFill>
              </a:rPr>
              <a:t>질의응답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71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내용 개체 틀 7"/>
          <p:cNvSpPr txBox="1">
            <a:spLocks/>
          </p:cNvSpPr>
          <p:nvPr/>
        </p:nvSpPr>
        <p:spPr>
          <a:xfrm>
            <a:off x="457200" y="548680"/>
            <a:ext cx="8229600" cy="576064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altLang="ko-KR" sz="2400" dirty="0" smtClean="0">
                <a:solidFill>
                  <a:prstClr val="black"/>
                </a:solidFill>
              </a:rPr>
              <a:t>1</a:t>
            </a:r>
            <a:r>
              <a:rPr lang="ko-KR" altLang="en-US" sz="2400" dirty="0" err="1" smtClean="0">
                <a:solidFill>
                  <a:prstClr val="black"/>
                </a:solidFill>
              </a:rPr>
              <a:t>차시</a:t>
            </a:r>
            <a:r>
              <a:rPr lang="ko-KR" altLang="en-US" sz="2400" dirty="0" smtClean="0">
                <a:solidFill>
                  <a:prstClr val="black"/>
                </a:solidFill>
              </a:rPr>
              <a:t> 주요 목차</a:t>
            </a:r>
            <a:r>
              <a:rPr lang="en-US" altLang="ko-KR" sz="2400" dirty="0" smtClean="0">
                <a:solidFill>
                  <a:prstClr val="black"/>
                </a:solidFill>
              </a:rPr>
              <a:t> 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도입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마음열기</a:t>
            </a:r>
            <a:r>
              <a:rPr lang="en-US" altLang="ko-KR" sz="2000" i="1" dirty="0">
                <a:solidFill>
                  <a:schemeClr val="bg1">
                    <a:lumMod val="75000"/>
                  </a:schemeClr>
                </a:solidFill>
              </a:rPr>
              <a:t>) UP, DOWN</a:t>
            </a: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게임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노동인권이란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?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노동자와 근로자</a:t>
            </a:r>
            <a:r>
              <a:rPr lang="en-US" altLang="ko-KR" sz="2000" i="1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비교하기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우리 주변의 숨은 노동자 찾기</a:t>
            </a:r>
            <a:endParaRPr lang="en-US" altLang="ko-KR" sz="2000" i="1" dirty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노동자 </a:t>
            </a:r>
            <a:r>
              <a:rPr lang="ko-KR" altLang="en-US" sz="2000" i="1" dirty="0" err="1" smtClean="0">
                <a:solidFill>
                  <a:schemeClr val="bg1">
                    <a:lumMod val="75000"/>
                  </a:schemeClr>
                </a:solidFill>
              </a:rPr>
              <a:t>권리찾기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노동인권의 다른 시선</a:t>
            </a:r>
            <a:r>
              <a:rPr lang="en-US" altLang="ko-KR" sz="2000" i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노동인권의 변화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endParaRPr lang="en-US" altLang="ko-KR" sz="2400" dirty="0" smtClean="0">
              <a:solidFill>
                <a:prstClr val="black"/>
              </a:solidFill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altLang="ko-KR" sz="2400" dirty="0" smtClean="0">
                <a:solidFill>
                  <a:prstClr val="black"/>
                </a:solidFill>
              </a:rPr>
              <a:t>2</a:t>
            </a:r>
            <a:r>
              <a:rPr lang="ko-KR" altLang="en-US" sz="2400" dirty="0" err="1" smtClean="0">
                <a:solidFill>
                  <a:prstClr val="black"/>
                </a:solidFill>
              </a:rPr>
              <a:t>차시</a:t>
            </a:r>
            <a:r>
              <a:rPr lang="ko-KR" altLang="en-US" sz="2400" dirty="0" smtClean="0">
                <a:solidFill>
                  <a:prstClr val="black"/>
                </a:solidFill>
              </a:rPr>
              <a:t> 주요 목차</a:t>
            </a:r>
            <a:endParaRPr lang="en-US" altLang="ko-KR" sz="2400" dirty="0" smtClean="0">
              <a:solidFill>
                <a:prstClr val="black"/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노동인권 지키기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노동삼권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근로기준법</a:t>
            </a:r>
            <a:endParaRPr lang="en-US" altLang="ko-KR" sz="20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ko-KR" altLang="en-US" sz="2000" i="1" dirty="0" smtClean="0">
                <a:solidFill>
                  <a:schemeClr val="bg1">
                    <a:lumMod val="75000"/>
                  </a:schemeClr>
                </a:solidFill>
              </a:rPr>
              <a:t>부당대우를 당하면 도움을 받는 방법</a:t>
            </a:r>
            <a:endParaRPr lang="en-US" altLang="ko-KR" sz="2000" i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944847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</TotalTime>
  <Words>291</Words>
  <Application>Microsoft Office PowerPoint</Application>
  <PresentationFormat>화면 슬라이드 쇼(4:3)</PresentationFormat>
  <Paragraphs>59</Paragraphs>
  <Slides>3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3_Office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사용자</cp:lastModifiedBy>
  <cp:revision>97</cp:revision>
  <dcterms:created xsi:type="dcterms:W3CDTF">2018-06-29T02:02:34Z</dcterms:created>
  <dcterms:modified xsi:type="dcterms:W3CDTF">2020-02-03T02:25:57Z</dcterms:modified>
</cp:coreProperties>
</file>